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af670cf8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af670cf8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af670cf8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af670cf8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f670cf8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af670cf8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af670cf8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af670cf8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af670cf8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af670cf8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af670cf8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af670cf8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af670cf8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af670cf8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af670cf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af670cf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af670cf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af670cf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af670cf8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af670cf8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af670cf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af670cf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af670cf8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af670cf8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af670cf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af670cf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af670cf8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af670cf8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af670cf8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af670cf8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59.png"/><Relationship Id="rId6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55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2425"/>
            <a:ext cx="3920500" cy="39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25" y="862425"/>
            <a:ext cx="4026589" cy="39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0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71" y="2962145"/>
            <a:ext cx="3914604" cy="19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25" y="2962136"/>
            <a:ext cx="3914604" cy="19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425" y="918200"/>
            <a:ext cx="3914604" cy="19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8562" y="918200"/>
            <a:ext cx="3914604" cy="193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1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85" y="2923587"/>
            <a:ext cx="3895665" cy="196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0" y="2923577"/>
            <a:ext cx="3895665" cy="196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50" y="866200"/>
            <a:ext cx="3895665" cy="196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7076" y="866200"/>
            <a:ext cx="3895665" cy="196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2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91" y="2919944"/>
            <a:ext cx="3878634" cy="192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00" y="2919935"/>
            <a:ext cx="3878634" cy="192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00" y="918200"/>
            <a:ext cx="3878634" cy="192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082" y="918200"/>
            <a:ext cx="3878634" cy="192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3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46" y="2879447"/>
            <a:ext cx="3714252" cy="18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073" y="2879438"/>
            <a:ext cx="3714252" cy="18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073" y="947827"/>
            <a:ext cx="3714252" cy="18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137" y="947827"/>
            <a:ext cx="3714252" cy="184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4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09" y="2847510"/>
            <a:ext cx="3722114" cy="18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310" y="2847501"/>
            <a:ext cx="3722114" cy="18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200" y="918200"/>
            <a:ext cx="3722114" cy="18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310" y="918200"/>
            <a:ext cx="3722114" cy="184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5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51" y="2833339"/>
            <a:ext cx="3717950" cy="184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25" y="2833330"/>
            <a:ext cx="3717950" cy="184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825" y="918200"/>
            <a:ext cx="3717950" cy="184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542" y="918200"/>
            <a:ext cx="3717950" cy="184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 | Group 6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608" y="2774504"/>
            <a:ext cx="3693191" cy="18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50" y="2774495"/>
            <a:ext cx="3693191" cy="18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750" y="867600"/>
            <a:ext cx="3693191" cy="18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3599" y="867600"/>
            <a:ext cx="3693191" cy="182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0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9" y="860655"/>
            <a:ext cx="3514699" cy="19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88" y="860650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1" y="2961342"/>
            <a:ext cx="3514701" cy="194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80" y="2961346"/>
            <a:ext cx="3514699" cy="1948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1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83" y="788954"/>
            <a:ext cx="3514717" cy="194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800" y="788950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800" y="2825378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675" y="2825396"/>
            <a:ext cx="3514717" cy="194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2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3" y="881125"/>
            <a:ext cx="3514717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881125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917566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75" y="2917568"/>
            <a:ext cx="3514717" cy="194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3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3" y="855530"/>
            <a:ext cx="3514717" cy="194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855525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891966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75" y="2891971"/>
            <a:ext cx="3514717" cy="194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4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3" y="918204"/>
            <a:ext cx="3514717" cy="194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918200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954641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75" y="2954646"/>
            <a:ext cx="3514717" cy="194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5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3" y="918200"/>
            <a:ext cx="3514717" cy="19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918200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954641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75" y="2954639"/>
            <a:ext cx="3514717" cy="194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 | Group 6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3" y="918200"/>
            <a:ext cx="3514717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918200"/>
            <a:ext cx="3514725" cy="19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2954637"/>
            <a:ext cx="3514725" cy="19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075" y="2954643"/>
            <a:ext cx="3514717" cy="194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311700" y="125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0" y="862425"/>
            <a:ext cx="3798300" cy="37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74" y="776050"/>
            <a:ext cx="4078499" cy="39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